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8" r:id="rId3"/>
    <p:sldId id="300" r:id="rId4"/>
    <p:sldId id="309" r:id="rId5"/>
    <p:sldId id="310" r:id="rId6"/>
    <p:sldId id="311" r:id="rId7"/>
    <p:sldId id="318" r:id="rId8"/>
    <p:sldId id="312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60C"/>
    <a:srgbClr val="007774"/>
    <a:srgbClr val="82B000"/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86408" autoAdjust="0"/>
  </p:normalViewPr>
  <p:slideViewPr>
    <p:cSldViewPr showGuides="1">
      <p:cViewPr>
        <p:scale>
          <a:sx n="75" d="100"/>
          <a:sy n="75" d="100"/>
        </p:scale>
        <p:origin x="-186" y="342"/>
      </p:cViewPr>
      <p:guideLst>
        <p:guide orient="horz" pos="2160"/>
        <p:guide orient="horz"/>
        <p:guide orient="horz" pos="4319"/>
        <p:guide orient="horz" pos="1344"/>
        <p:guide orient="horz" pos="240"/>
        <p:guide pos="2880"/>
        <p:guide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F4C3B-4862-4F7D-B7FB-902343F1E145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43763-C867-47B8-9F13-446CB023E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PULogo3R_Blk20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2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PULogo3R_Blk208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6553200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rgbClr val="82B000"/>
                </a:solidFill>
              </a:defRPr>
            </a:lvl2pPr>
            <a:lvl3pPr>
              <a:defRPr>
                <a:solidFill>
                  <a:srgbClr val="007774"/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PULogo3R_Blk20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PULogo3R_Blk20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PULogo3R_Blk20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PULogo3R_Blk20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PULogo3R_Blk20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PULogo3R_Blk20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2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PULogo3R_Blk208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2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PULogo3R_Blk208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95D9-39CD-448F-9F46-750C3799001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3ADB-837A-4CB6-B692-262D12A41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sfd-logo2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019925" y="355601"/>
            <a:ext cx="1676399" cy="167639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screen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2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PULogo3R_Blk208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2B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7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ettersoftskills.com/index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153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Writing your personal </a:t>
            </a:r>
            <a:r>
              <a:rPr lang="en-US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statement: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rules for success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962400"/>
            <a:ext cx="6934200" cy="10668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Margaret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Diddams Ph.D.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for Scholarship and Faculty Development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csfd-logo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9925" y="355601"/>
            <a:ext cx="1676399" cy="1676399"/>
          </a:xfrm>
          <a:prstGeom prst="rect">
            <a:avLst/>
          </a:prstGeom>
        </p:spPr>
      </p:pic>
      <p:pic>
        <p:nvPicPr>
          <p:cNvPr id="7" name="Picture 6" descr="SPULogo3R_Blk20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900" y="6197600"/>
            <a:ext cx="2730500" cy="56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Success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Yourself</a:t>
            </a:r>
          </a:p>
          <a:p>
            <a:r>
              <a:rPr lang="en-US" dirty="0" smtClean="0"/>
              <a:t>How does this story make you stand out</a:t>
            </a:r>
          </a:p>
        </p:txBody>
      </p:sp>
      <p:pic>
        <p:nvPicPr>
          <p:cNvPr id="86018" name="Picture 2" descr="http://ecx.images-amazon.com/images/I/51W3PFV2SM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Success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the other hand</a:t>
            </a:r>
          </a:p>
          <a:p>
            <a:r>
              <a:rPr lang="en-US" dirty="0" smtClean="0"/>
              <a:t>You are not God’s gift to medicine</a:t>
            </a:r>
          </a:p>
          <a:p>
            <a:r>
              <a:rPr lang="en-US" dirty="0" smtClean="0"/>
              <a:t>Don’t tell prospective schools that their reputation will be even that more stellar as you will be the most outstanding graduate that they ever had.</a:t>
            </a:r>
          </a:p>
        </p:txBody>
      </p:sp>
      <p:pic>
        <p:nvPicPr>
          <p:cNvPr id="84994" name="Picture 2" descr="http://arvinddevalia.images.s3.amazonaws.com/peaco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05200"/>
            <a:ext cx="3302000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Success 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Surface reading versus Deep Reading</a:t>
            </a:r>
          </a:p>
          <a:p>
            <a:r>
              <a:rPr lang="en-US" dirty="0" smtClean="0"/>
              <a:t>You are reading for meaning and may have lost the ability to proof your own work.</a:t>
            </a:r>
          </a:p>
          <a:p>
            <a:r>
              <a:rPr lang="en-US" dirty="0" smtClean="0"/>
              <a:t>Have someone brutally proof and give you feedback.</a:t>
            </a:r>
          </a:p>
        </p:txBody>
      </p:sp>
      <p:pic>
        <p:nvPicPr>
          <p:cNvPr id="83970" name="Picture 2" descr="http://4.bp.blogspot.com/_WnoEwVVfWTM/TGofwqalXhI/AAAAAAAAEZ8/huIU_qOKO-4/s1600/bm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4419600" cy="2427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Success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715000" cy="3916363"/>
          </a:xfrm>
        </p:spPr>
        <p:txBody>
          <a:bodyPr/>
          <a:lstStyle/>
          <a:p>
            <a:r>
              <a:rPr lang="en-US" dirty="0" smtClean="0"/>
              <a:t>Mark 8:36 -- For what shall it profit a man, if he shall gain the whole world, and lose his own soul?</a:t>
            </a:r>
          </a:p>
          <a:p>
            <a:r>
              <a:rPr lang="en-US" i="1" dirty="0" smtClean="0"/>
              <a:t>Write your own essay and be able to live with yourself.</a:t>
            </a:r>
          </a:p>
          <a:p>
            <a:endParaRPr lang="en-US" dirty="0"/>
          </a:p>
        </p:txBody>
      </p:sp>
      <p:pic>
        <p:nvPicPr>
          <p:cNvPr id="82946" name="Picture 2" descr="http://t2.gstatic.com/images?q=tbn:ANd9GcQgOdLvGKAZy3fQnAF2bHV5PhsKvt9JVyuAT2J0lsyaJe1SrZwD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971800"/>
            <a:ext cx="2276475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personal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joining a community</a:t>
            </a:r>
          </a:p>
          <a:p>
            <a:pPr lvl="1"/>
            <a:r>
              <a:rPr lang="en-US" dirty="0" smtClean="0"/>
              <a:t>Contributing as well as enriching.</a:t>
            </a:r>
          </a:p>
          <a:p>
            <a:pPr lvl="1"/>
            <a:r>
              <a:rPr lang="en-US" dirty="0" smtClean="0"/>
              <a:t>Can you communicate</a:t>
            </a:r>
          </a:p>
          <a:p>
            <a:pPr lvl="1"/>
            <a:r>
              <a:rPr lang="en-US" dirty="0" smtClean="0"/>
              <a:t>Can you communicate a vision</a:t>
            </a:r>
          </a:p>
          <a:p>
            <a:r>
              <a:rPr lang="en-US" dirty="0" smtClean="0"/>
              <a:t>Are you weird?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single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From the Princeton Review. . . . </a:t>
            </a:r>
          </a:p>
          <a:p>
            <a:r>
              <a:rPr lang="en-US" dirty="0" smtClean="0"/>
              <a:t>An experience that challenged or changed your perspective about medicine,</a:t>
            </a:r>
          </a:p>
          <a:p>
            <a:r>
              <a:rPr lang="en-US" dirty="0" smtClean="0"/>
              <a:t>A relationship with a mentor or another inspiring individual,</a:t>
            </a:r>
          </a:p>
          <a:p>
            <a:r>
              <a:rPr lang="en-US" dirty="0" smtClean="0"/>
              <a:t>A challenging personal experience, </a:t>
            </a:r>
          </a:p>
          <a:p>
            <a:r>
              <a:rPr lang="en-US" dirty="0" smtClean="0"/>
              <a:t>An overview of your academic or life story,</a:t>
            </a:r>
          </a:p>
          <a:p>
            <a:r>
              <a:rPr lang="en-US" dirty="0" smtClean="0"/>
              <a:t>An insight into the nature of medical practice.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Success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instructions!</a:t>
            </a:r>
          </a:p>
          <a:p>
            <a:endParaRPr lang="en-US" dirty="0"/>
          </a:p>
        </p:txBody>
      </p:sp>
      <p:pic>
        <p:nvPicPr>
          <p:cNvPr id="5122" name="Picture 2" descr="http://athleticbodysystem.files.wordpress.com/2009/10/following-instructions-for-dummies.png?w=319&amp;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30384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r>
              <a:rPr lang="en-US" baseline="0" dirty="0" smtClean="0"/>
              <a:t> for Success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8674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opportunity for you to tell about your soft</a:t>
            </a:r>
            <a:r>
              <a:rPr lang="en-US" baseline="0" dirty="0" smtClean="0"/>
              <a:t> skills</a:t>
            </a:r>
          </a:p>
          <a:p>
            <a:r>
              <a:rPr lang="en-US" dirty="0" smtClean="0"/>
              <a:t>Sincerity, maturity, empathy, compassion and motivation.</a:t>
            </a:r>
          </a:p>
          <a:p>
            <a:r>
              <a:rPr lang="en-US" dirty="0" smtClean="0"/>
              <a:t>Are you capable of learning?</a:t>
            </a:r>
            <a:endParaRPr lang="en-US" dirty="0"/>
          </a:p>
        </p:txBody>
      </p:sp>
      <p:pic>
        <p:nvPicPr>
          <p:cNvPr id="4098" name="Picture 2" descr="Soft Skills 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14600"/>
            <a:ext cx="2505075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</a:t>
            </a:r>
            <a:r>
              <a:rPr lang="en-US" baseline="0" dirty="0" smtClean="0"/>
              <a:t> Success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clear</a:t>
            </a:r>
          </a:p>
          <a:p>
            <a:pPr lvl="1"/>
            <a:r>
              <a:rPr lang="en-US" dirty="0" smtClean="0"/>
              <a:t>Have one theme</a:t>
            </a:r>
          </a:p>
          <a:p>
            <a:pPr lvl="1"/>
            <a:r>
              <a:rPr lang="en-US" dirty="0" smtClean="0"/>
              <a:t>Have appropriate transitions between paragraphs</a:t>
            </a:r>
          </a:p>
          <a:p>
            <a:pPr lvl="1"/>
            <a:r>
              <a:rPr lang="en-US" dirty="0" smtClean="0"/>
              <a:t>Have it run through the essay</a:t>
            </a:r>
          </a:p>
          <a:p>
            <a:pPr lvl="1"/>
            <a:r>
              <a:rPr lang="en-US" dirty="0" smtClean="0"/>
              <a:t>Close by coming back  to the theme – concluding observation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Success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9436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are writing a story! This is not a narrative version of your resume</a:t>
            </a:r>
          </a:p>
          <a:p>
            <a:pPr lvl="1"/>
            <a:r>
              <a:rPr lang="en-US" dirty="0" smtClean="0"/>
              <a:t>Pick something that is interesting to you so it will be interesting to your reader.</a:t>
            </a:r>
          </a:p>
          <a:p>
            <a:pPr lvl="1"/>
            <a:r>
              <a:rPr lang="en-US" dirty="0" smtClean="0"/>
              <a:t>What makes a good story?</a:t>
            </a:r>
          </a:p>
          <a:p>
            <a:pPr lvl="2"/>
            <a:r>
              <a:rPr lang="en-US" dirty="0" smtClean="0"/>
              <a:t>Theme</a:t>
            </a:r>
          </a:p>
          <a:p>
            <a:pPr lvl="2"/>
            <a:r>
              <a:rPr lang="en-US" dirty="0" smtClean="0"/>
              <a:t>Plot</a:t>
            </a:r>
          </a:p>
          <a:p>
            <a:pPr lvl="2"/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Character (you – anyone else?)</a:t>
            </a:r>
          </a:p>
          <a:p>
            <a:pPr lvl="2"/>
            <a:r>
              <a:rPr lang="en-US" dirty="0" smtClean="0"/>
              <a:t>Style and tone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The best stories have a strong theme, a fascinating plot, a fitting structure, unforgettable characters, a well-chosen setting, and an appealing style.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22" name="Picture 2" descr="http://www.wired-and-inspired.ca/EDEL435/process/storyte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743200"/>
            <a:ext cx="19050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Success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Omit needless words</a:t>
            </a:r>
          </a:p>
          <a:p>
            <a:r>
              <a:rPr lang="en-US" dirty="0" smtClean="0"/>
              <a:t>Don’t get all flowery</a:t>
            </a:r>
          </a:p>
          <a:p>
            <a:r>
              <a:rPr lang="en-US" dirty="0" smtClean="0"/>
              <a:t>Get to your points</a:t>
            </a:r>
          </a:p>
        </p:txBody>
      </p:sp>
      <p:pic>
        <p:nvPicPr>
          <p:cNvPr id="1026" name="Picture 2" descr="http://s4.hubimg.com/u/1459351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2140703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</a:t>
            </a:r>
            <a:r>
              <a:rPr lang="en-US" baseline="0" dirty="0" smtClean="0"/>
              <a:t> Success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Tie it back to you and your career goals – remember this is an essay to get you into the health profession  – what does this story have to do with telling them about yourself – it doesn’t necessarily need to end with “and that’s why I want</a:t>
            </a:r>
            <a:r>
              <a:rPr lang="en-US" baseline="0" dirty="0" smtClean="0"/>
              <a:t> to be a doctor.” – But it might and that’s ok!</a:t>
            </a:r>
            <a:endParaRPr lang="en-US" dirty="0" smtClean="0"/>
          </a:p>
        </p:txBody>
      </p:sp>
      <p:pic>
        <p:nvPicPr>
          <p:cNvPr id="87044" name="Picture 4" descr="http://landonhowell.com/wp-content/greys_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255895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432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Writing your personal statement: 10 rules for success</vt:lpstr>
      <vt:lpstr>Why a personal Statement?</vt:lpstr>
      <vt:lpstr>Is there a single approach?</vt:lpstr>
      <vt:lpstr>Rules for Success I</vt:lpstr>
      <vt:lpstr>Rules for Success II</vt:lpstr>
      <vt:lpstr>Rules for Success III</vt:lpstr>
      <vt:lpstr>Rules for Success IV</vt:lpstr>
      <vt:lpstr>Rules for Success V</vt:lpstr>
      <vt:lpstr>Rules for Success VI</vt:lpstr>
      <vt:lpstr>Rules for Success VII</vt:lpstr>
      <vt:lpstr>Rules for Success VIII</vt:lpstr>
      <vt:lpstr>Rules for Success IX</vt:lpstr>
      <vt:lpstr>Rules for Success X</vt:lpstr>
    </vt:vector>
  </TitlesOfParts>
  <Company>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NewProfile</dc:creator>
  <cp:lastModifiedBy>mDiddams</cp:lastModifiedBy>
  <cp:revision>62</cp:revision>
  <dcterms:created xsi:type="dcterms:W3CDTF">2011-02-10T22:50:59Z</dcterms:created>
  <dcterms:modified xsi:type="dcterms:W3CDTF">2014-02-07T19:54:11Z</dcterms:modified>
</cp:coreProperties>
</file>